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2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56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81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4305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1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90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31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62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46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DB028-18F8-C367-8A3B-3706AF6C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16202-7FF0-30ED-617E-AC0BB9212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90D5E-030C-E49F-1CE4-01B61A3F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421EB-341F-0BD7-EB3D-E6E84628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AB13E-1897-288A-7124-51C27DD0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5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5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6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79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63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21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9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67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27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BB39-BD1B-3214-26E1-8C06C033A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421" y="1228099"/>
            <a:ext cx="9144000" cy="918908"/>
          </a:xfrm>
        </p:spPr>
        <p:txBody>
          <a:bodyPr/>
          <a:lstStyle/>
          <a:p>
            <a:r>
              <a:rPr lang="en-US" dirty="0">
                <a:ln w="15875">
                  <a:gradFill flip="none" rotWithShape="1">
                    <a:gsLst>
                      <a:gs pos="0">
                        <a:schemeClr val="accent1">
                          <a:lumMod val="67000"/>
                        </a:schemeClr>
                      </a:gs>
                      <a:gs pos="56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</a:ln>
                <a:solidFill>
                  <a:schemeClr val="bg1"/>
                </a:solidFill>
              </a:rPr>
              <a:t>Project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8E0C9-5252-C6E8-CCB5-977E7A146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874464" y="5202238"/>
            <a:ext cx="9144000" cy="1655762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>
                <a:ln>
                  <a:solidFill>
                    <a:schemeClr val="tx1">
                      <a:alpha val="28000"/>
                    </a:schemeClr>
                  </a:solidFill>
                </a:ln>
                <a:solidFill>
                  <a:schemeClr val="bg1"/>
                </a:solidFill>
              </a:rPr>
              <a:t>Tongchen</a:t>
            </a:r>
            <a:r>
              <a:rPr lang="en-US" dirty="0">
                <a:ln>
                  <a:solidFill>
                    <a:schemeClr val="tx1">
                      <a:alpha val="28000"/>
                    </a:schemeClr>
                  </a:solidFill>
                </a:ln>
                <a:solidFill>
                  <a:schemeClr val="bg1"/>
                </a:solidFill>
              </a:rPr>
              <a:t> He</a:t>
            </a:r>
          </a:p>
          <a:p>
            <a:r>
              <a:rPr lang="en-US" dirty="0">
                <a:ln>
                  <a:solidFill>
                    <a:schemeClr val="tx1">
                      <a:alpha val="28000"/>
                    </a:schemeClr>
                  </a:solidFill>
                </a:ln>
                <a:solidFill>
                  <a:schemeClr val="bg1"/>
                </a:solidFill>
              </a:rPr>
              <a:t>Joshua Hernandez</a:t>
            </a:r>
          </a:p>
          <a:p>
            <a:r>
              <a:rPr lang="en-US" dirty="0">
                <a:ln>
                  <a:solidFill>
                    <a:schemeClr val="tx1">
                      <a:alpha val="28000"/>
                    </a:schemeClr>
                  </a:solidFill>
                </a:ln>
                <a:solidFill>
                  <a:schemeClr val="bg1"/>
                </a:solidFill>
              </a:rPr>
              <a:t>Cameron Song</a:t>
            </a:r>
          </a:p>
          <a:p>
            <a:r>
              <a:rPr lang="en-US" dirty="0">
                <a:ln>
                  <a:solidFill>
                    <a:schemeClr val="tx1">
                      <a:alpha val="28000"/>
                    </a:schemeClr>
                  </a:solidFill>
                </a:ln>
                <a:solidFill>
                  <a:schemeClr val="bg1"/>
                </a:solidFill>
              </a:rPr>
              <a:t>Tien Tran</a:t>
            </a:r>
          </a:p>
          <a:p>
            <a:r>
              <a:rPr lang="en-US" dirty="0">
                <a:ln>
                  <a:solidFill>
                    <a:schemeClr val="tx1">
                      <a:alpha val="28000"/>
                    </a:schemeClr>
                  </a:solidFill>
                </a:ln>
                <a:solidFill>
                  <a:schemeClr val="bg1"/>
                </a:solidFill>
              </a:rPr>
              <a:t>Ben Wynne</a:t>
            </a:r>
          </a:p>
        </p:txBody>
      </p:sp>
    </p:spTree>
    <p:extLst>
      <p:ext uri="{BB962C8B-B14F-4D97-AF65-F5344CB8AC3E}">
        <p14:creationId xmlns:p14="http://schemas.microsoft.com/office/powerpoint/2010/main" val="281060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B9BE-DCF1-7B11-A32F-CB768E9C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814" y="218050"/>
            <a:ext cx="3451317" cy="1596177"/>
          </a:xfrm>
        </p:spPr>
        <p:txBody>
          <a:bodyPr>
            <a:normAutofit/>
          </a:bodyPr>
          <a:lstStyle/>
          <a:p>
            <a:r>
              <a:rPr lang="en-US" sz="4000" dirty="0">
                <a:ln>
                  <a:gradFill flip="none" rotWithShape="1">
                    <a:gsLst>
                      <a:gs pos="0">
                        <a:schemeClr val="accent3">
                          <a:lumMod val="5000"/>
                          <a:lumOff val="95000"/>
                        </a:schemeClr>
                      </a:gs>
                      <a:gs pos="100000">
                        <a:schemeClr val="accent3">
                          <a:lumMod val="45000"/>
                          <a:lumOff val="55000"/>
                        </a:schemeClr>
                      </a:gs>
                      <a:gs pos="83000">
                        <a:schemeClr val="accent3">
                          <a:lumMod val="45000"/>
                          <a:lumOff val="55000"/>
                        </a:schemeClr>
                      </a:gs>
                      <a:gs pos="100000">
                        <a:schemeClr val="accent3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</a:ln>
                <a:gradFill flip="none" rotWithShape="1">
                  <a:gsLst>
                    <a:gs pos="0">
                      <a:schemeClr val="accent3">
                        <a:lumMod val="0"/>
                        <a:lumOff val="100000"/>
                      </a:schemeClr>
                    </a:gs>
                    <a:gs pos="32000">
                      <a:schemeClr val="accent3">
                        <a:lumMod val="0"/>
                        <a:lumOff val="100000"/>
                      </a:schemeClr>
                    </a:gs>
                    <a:gs pos="100000">
                      <a:schemeClr val="accent3">
                        <a:lumMod val="100000"/>
                      </a:schemeClr>
                    </a:gs>
                  </a:gsLst>
                  <a:lin ang="5400000" scaled="1"/>
                  <a:tileRect/>
                </a:gradFill>
              </a:rPr>
              <a:t>Recap of Project 3</a:t>
            </a:r>
          </a:p>
        </p:txBody>
      </p:sp>
    </p:spTree>
    <p:extLst>
      <p:ext uri="{BB962C8B-B14F-4D97-AF65-F5344CB8AC3E}">
        <p14:creationId xmlns:p14="http://schemas.microsoft.com/office/powerpoint/2010/main" val="819176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B9BE-DCF1-7B11-A32F-CB768E9C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211375"/>
            <a:ext cx="10364451" cy="1596177"/>
          </a:xfrm>
        </p:spPr>
        <p:txBody>
          <a:bodyPr>
            <a:normAutofit/>
          </a:bodyPr>
          <a:lstStyle/>
          <a:p>
            <a:r>
              <a:rPr lang="en-US" sz="4500" dirty="0">
                <a:ln w="22225"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3000">
                        <a:schemeClr val="accent3">
                          <a:lumMod val="89000"/>
                        </a:schemeClr>
                      </a:gs>
                      <a:gs pos="69000">
                        <a:schemeClr val="accent3">
                          <a:lumMod val="75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a:rPr>
              <a:t>New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9106D-C69E-E249-4BAA-10BE39307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3" y="1716946"/>
            <a:ext cx="4499207" cy="4637133"/>
          </a:xfrm>
        </p:spPr>
        <p:txBody>
          <a:bodyPr>
            <a:noAutofit/>
          </a:bodyPr>
          <a:lstStyle/>
          <a:p>
            <a:r>
              <a:rPr lang="en-US" sz="2500" dirty="0">
                <a:ln w="15240"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2000">
                        <a:schemeClr val="accent3">
                          <a:lumMod val="89000"/>
                        </a:schemeClr>
                      </a:gs>
                      <a:gs pos="44000">
                        <a:schemeClr val="accent3">
                          <a:lumMod val="75000"/>
                          <a:alpha val="81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lin ang="2700000" scaled="1"/>
                    <a:tileRect/>
                  </a:gradFill>
                </a:ln>
              </a:rPr>
              <a:t>COVID</a:t>
            </a:r>
          </a:p>
          <a:p>
            <a:pPr marL="457200" lvl="1" indent="0">
              <a:buNone/>
            </a:pPr>
            <a:r>
              <a:rPr lang="en-US" sz="2500" dirty="0">
                <a:ln w="15240"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2000">
                        <a:schemeClr val="accent3">
                          <a:lumMod val="89000"/>
                        </a:schemeClr>
                      </a:gs>
                      <a:gs pos="44000">
                        <a:schemeClr val="accent3">
                          <a:lumMod val="75000"/>
                          <a:alpha val="81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lin ang="2700000" scaled="1"/>
                    <a:tileRect/>
                  </a:gradFill>
                </a:ln>
              </a:rPr>
              <a:t>-New cases vs deaths</a:t>
            </a:r>
          </a:p>
          <a:p>
            <a:pPr marL="457200" lvl="1" indent="0">
              <a:buNone/>
            </a:pPr>
            <a:endParaRPr lang="en-US" sz="2500" dirty="0">
              <a:ln w="15240">
                <a:gradFill flip="none" rotWithShape="1">
                  <a:gsLst>
                    <a:gs pos="0">
                      <a:schemeClr val="accent3">
                        <a:lumMod val="89000"/>
                      </a:schemeClr>
                    </a:gs>
                    <a:gs pos="22000">
                      <a:schemeClr val="accent3">
                        <a:lumMod val="89000"/>
                      </a:schemeClr>
                    </a:gs>
                    <a:gs pos="44000">
                      <a:schemeClr val="accent3">
                        <a:lumMod val="75000"/>
                        <a:alpha val="81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lin ang="2700000" scaled="1"/>
                  <a:tileRect/>
                </a:gradFill>
              </a:ln>
            </a:endParaRPr>
          </a:p>
          <a:p>
            <a:r>
              <a:rPr lang="en-US" sz="2500" dirty="0">
                <a:ln w="15240"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2000">
                        <a:schemeClr val="accent3">
                          <a:lumMod val="89000"/>
                        </a:schemeClr>
                      </a:gs>
                      <a:gs pos="44000">
                        <a:schemeClr val="accent3">
                          <a:lumMod val="75000"/>
                          <a:alpha val="81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lin ang="2700000" scaled="1"/>
                    <a:tileRect/>
                  </a:gradFill>
                </a:ln>
              </a:rPr>
              <a:t>Airfare</a:t>
            </a:r>
          </a:p>
          <a:p>
            <a:pPr marL="457200" lvl="1" indent="0">
              <a:buNone/>
            </a:pPr>
            <a:r>
              <a:rPr lang="en-US" sz="2500" dirty="0">
                <a:ln w="15240"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2000">
                        <a:schemeClr val="accent3">
                          <a:lumMod val="89000"/>
                        </a:schemeClr>
                      </a:gs>
                      <a:gs pos="44000">
                        <a:schemeClr val="accent3">
                          <a:lumMod val="75000"/>
                          <a:alpha val="81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lin ang="2700000" scaled="1"/>
                    <a:tileRect/>
                  </a:gradFill>
                </a:ln>
              </a:rPr>
              <a:t>-Pricing predictions</a:t>
            </a:r>
          </a:p>
          <a:p>
            <a:pPr marL="457200" lvl="1" indent="0">
              <a:buNone/>
            </a:pPr>
            <a:endParaRPr lang="en-US" sz="2500" dirty="0">
              <a:ln w="15240">
                <a:gradFill flip="none" rotWithShape="1">
                  <a:gsLst>
                    <a:gs pos="0">
                      <a:schemeClr val="accent3">
                        <a:lumMod val="89000"/>
                      </a:schemeClr>
                    </a:gs>
                    <a:gs pos="22000">
                      <a:schemeClr val="accent3">
                        <a:lumMod val="89000"/>
                      </a:schemeClr>
                    </a:gs>
                    <a:gs pos="44000">
                      <a:schemeClr val="accent3">
                        <a:lumMod val="75000"/>
                        <a:alpha val="81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lin ang="2700000" scaled="1"/>
                  <a:tileRect/>
                </a:gradFill>
              </a:ln>
            </a:endParaRPr>
          </a:p>
          <a:p>
            <a:r>
              <a:rPr lang="en-US" sz="2500" dirty="0">
                <a:ln w="15240"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2000">
                        <a:schemeClr val="accent3">
                          <a:lumMod val="89000"/>
                        </a:schemeClr>
                      </a:gs>
                      <a:gs pos="44000">
                        <a:schemeClr val="accent3">
                          <a:lumMod val="75000"/>
                          <a:alpha val="81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lin ang="2700000" scaled="1"/>
                    <a:tileRect/>
                  </a:gradFill>
                </a:ln>
              </a:rPr>
              <a:t>Weather</a:t>
            </a:r>
          </a:p>
          <a:p>
            <a:pPr marL="457200" lvl="1" indent="0">
              <a:buNone/>
            </a:pPr>
            <a:r>
              <a:rPr lang="en-US" sz="2500" dirty="0">
                <a:ln w="15240"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2000">
                        <a:schemeClr val="accent3">
                          <a:lumMod val="89000"/>
                        </a:schemeClr>
                      </a:gs>
                      <a:gs pos="44000">
                        <a:schemeClr val="accent3">
                          <a:lumMod val="75000"/>
                          <a:alpha val="81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lin ang="2700000" scaled="1"/>
                    <a:tileRect/>
                  </a:gradFill>
                </a:ln>
              </a:rPr>
              <a:t>-Tableau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01421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1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86CC-A776-9744-B7B8-3D15538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12" y="578470"/>
            <a:ext cx="5406932" cy="1096817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COVID Presence in Hawaii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195A3-4DDC-065A-14D6-40523B02B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367094"/>
            <a:ext cx="3197688" cy="923412"/>
          </a:xfrm>
        </p:spPr>
        <p:txBody>
          <a:bodyPr/>
          <a:lstStyle/>
          <a:p>
            <a:r>
              <a:rPr lang="en-US" dirty="0"/>
              <a:t>New Cases vs Deaths</a:t>
            </a:r>
          </a:p>
        </p:txBody>
      </p:sp>
    </p:spTree>
    <p:extLst>
      <p:ext uri="{BB962C8B-B14F-4D97-AF65-F5344CB8AC3E}">
        <p14:creationId xmlns:p14="http://schemas.microsoft.com/office/powerpoint/2010/main" val="2042191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E41CA-5483-F461-29B1-F019AE18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04243"/>
          </a:xfrm>
        </p:spPr>
        <p:txBody>
          <a:bodyPr>
            <a:normAutofit/>
          </a:bodyPr>
          <a:lstStyle/>
          <a:p>
            <a:r>
              <a:rPr lang="en-US" sz="4500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  <a:alpha val="46000"/>
                  </a:schemeClr>
                </a:solidFill>
              </a:rPr>
              <a:t>Linear Model of Airfares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F0EB4-D5A1-A3EE-171B-E30C41AEB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02" y="2514601"/>
            <a:ext cx="4753115" cy="31687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7B8845-1EBF-529A-A0DE-00D99D6EF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43" y="2954980"/>
            <a:ext cx="2287985" cy="228798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FED5B4-2604-9548-FF22-D87B9F18EA34}"/>
              </a:ext>
            </a:extLst>
          </p:cNvPr>
          <p:cNvSpPr txBox="1">
            <a:spLocks/>
          </p:cNvSpPr>
          <p:nvPr/>
        </p:nvSpPr>
        <p:spPr>
          <a:xfrm>
            <a:off x="7898137" y="3220097"/>
            <a:ext cx="1523512" cy="4178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R² = 0.86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EB0BF4-78C0-0020-FF20-ECD703B3010F}"/>
              </a:ext>
            </a:extLst>
          </p:cNvPr>
          <p:cNvSpPr txBox="1"/>
          <p:nvPr/>
        </p:nvSpPr>
        <p:spPr>
          <a:xfrm>
            <a:off x="8720657" y="2080392"/>
            <a:ext cx="14019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n w="6350">
                  <a:solidFill>
                    <a:schemeClr val="tx1"/>
                  </a:solidFill>
                </a:ln>
                <a:solidFill>
                  <a:schemeClr val="accent6">
                    <a:lumMod val="75000"/>
                    <a:alpha val="69000"/>
                  </a:schemeClr>
                </a:solidFill>
              </a:rPr>
              <a:t>Pricing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F3790-6968-6B14-8298-FACB46E40842}"/>
              </a:ext>
            </a:extLst>
          </p:cNvPr>
          <p:cNvSpPr txBox="1"/>
          <p:nvPr/>
        </p:nvSpPr>
        <p:spPr>
          <a:xfrm>
            <a:off x="1611432" y="2080392"/>
            <a:ext cx="1106205" cy="553998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6350">
                  <a:solidFill>
                    <a:schemeClr val="tx1"/>
                  </a:solidFill>
                </a:ln>
                <a:solidFill>
                  <a:schemeClr val="accent6">
                    <a:lumMod val="75000"/>
                    <a:alpha val="64000"/>
                  </a:schemeClr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8201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37BF3-EC46-8DA2-1412-65910F1ED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902146"/>
          </a:xfrm>
        </p:spPr>
        <p:txBody>
          <a:bodyPr>
            <a:normAutofit/>
          </a:bodyPr>
          <a:lstStyle/>
          <a:p>
            <a:r>
              <a:rPr lang="en-US" sz="4500" dirty="0">
                <a:ln w="1714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Weather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A0FFE-05FC-6DD5-91F9-E6B744D6B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913230"/>
            <a:ext cx="10364452" cy="3424107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Weather data from SQLITE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Cloudiness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Wind Speed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Humidity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Temperature</a:t>
            </a:r>
          </a:p>
        </p:txBody>
      </p:sp>
    </p:spTree>
    <p:extLst>
      <p:ext uri="{BB962C8B-B14F-4D97-AF65-F5344CB8AC3E}">
        <p14:creationId xmlns:p14="http://schemas.microsoft.com/office/powerpoint/2010/main" val="100310473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64</TotalTime>
  <Words>60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Courier New</vt:lpstr>
      <vt:lpstr>Tw Cen MT</vt:lpstr>
      <vt:lpstr>Droplet</vt:lpstr>
      <vt:lpstr>Project 4</vt:lpstr>
      <vt:lpstr>Recap of Project 3</vt:lpstr>
      <vt:lpstr>New studies</vt:lpstr>
      <vt:lpstr>COVID Presence in Hawaii</vt:lpstr>
      <vt:lpstr>Linear Model of Airfares</vt:lpstr>
      <vt:lpstr>Weather Visualizations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</dc:title>
  <dc:creator>Cameron Song</dc:creator>
  <cp:lastModifiedBy>Cameron Song</cp:lastModifiedBy>
  <cp:revision>12</cp:revision>
  <dcterms:created xsi:type="dcterms:W3CDTF">2023-01-06T02:53:20Z</dcterms:created>
  <dcterms:modified xsi:type="dcterms:W3CDTF">2023-01-06T03:57:42Z</dcterms:modified>
</cp:coreProperties>
</file>